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  <p:sldMasterId id="2147483706" r:id="rId2"/>
  </p:sldMasterIdLst>
  <p:notesMasterIdLst>
    <p:notesMasterId r:id="rId28"/>
  </p:notesMasterIdLst>
  <p:sldIdLst>
    <p:sldId id="256" r:id="rId3"/>
    <p:sldId id="258" r:id="rId4"/>
    <p:sldId id="259" r:id="rId5"/>
    <p:sldId id="260" r:id="rId6"/>
    <p:sldId id="262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4" r:id="rId16"/>
    <p:sldId id="272" r:id="rId17"/>
    <p:sldId id="273" r:id="rId18"/>
    <p:sldId id="275" r:id="rId19"/>
    <p:sldId id="276" r:id="rId20"/>
    <p:sldId id="277" r:id="rId21"/>
    <p:sldId id="279" r:id="rId22"/>
    <p:sldId id="280" r:id="rId23"/>
    <p:sldId id="281" r:id="rId24"/>
    <p:sldId id="282" r:id="rId25"/>
    <p:sldId id="284" r:id="rId26"/>
    <p:sldId id="285" r:id="rId27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2838BEF-8BB2-4498-84A7-C5851F593DF1}" styleName="中度样式 4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5A111915-BE36-4E01-A7E5-04B1672EAD32}" styleName="浅色样式 2 - 强调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76"/>
    <p:restoredTop sz="93672"/>
  </p:normalViewPr>
  <p:slideViewPr>
    <p:cSldViewPr snapToGrid="0" snapToObjects="1">
      <p:cViewPr varScale="1">
        <p:scale>
          <a:sx n="78" d="100"/>
          <a:sy n="78" d="100"/>
        </p:scale>
        <p:origin x="87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viewProps" Target="viewProps.xml"/></Relationships>
</file>

<file path=ppt/media/hdphoto1.wdp>
</file>

<file path=ppt/media/image1.tiff>
</file>

<file path=ppt/media/image10.jp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DD874D-53E5-4057-8D68-5D0A8FF08734}" type="datetimeFigureOut">
              <a:rPr lang="zh-CN" altLang="en-US" smtClean="0"/>
              <a:t>2019/9/1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DE75C9-01B2-4CFF-8516-B34074A457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22598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66795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95721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35164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55459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01588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182628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276706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510666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024021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02140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93478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624707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171249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036390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338747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565260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88415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19829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88525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06771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37768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62505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54352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37868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7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8.png"/><Relationship Id="rId5" Type="http://schemas.openxmlformats.org/officeDocument/2006/relationships/hyperlink" Target="http://www.officeplus.cn/Template/Home.shtml" TargetMode="External"/><Relationship Id="rId4" Type="http://schemas.openxmlformats.org/officeDocument/2006/relationships/image" Target="../media/image1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</a:schemeClr>
              </a:gs>
              <a:gs pos="0">
                <a:schemeClr val="accent3">
                  <a:lumMod val="75000"/>
                </a:schemeClr>
              </a:gs>
              <a:gs pos="72000">
                <a:schemeClr val="accent2">
                  <a:lumMod val="7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2915213" y="2128074"/>
            <a:ext cx="8084654" cy="1041761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5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grpSp>
        <p:nvGrpSpPr>
          <p:cNvPr id="9" name="组 8"/>
          <p:cNvGrpSpPr/>
          <p:nvPr userDrawn="1"/>
        </p:nvGrpSpPr>
        <p:grpSpPr>
          <a:xfrm rot="18636342">
            <a:off x="-4842314" y="-4768554"/>
            <a:ext cx="9526783" cy="8018066"/>
            <a:chOff x="-1833690" y="-2141397"/>
            <a:chExt cx="9526783" cy="9526783"/>
          </a:xfrm>
        </p:grpSpPr>
        <p:sp>
          <p:nvSpPr>
            <p:cNvPr id="7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8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0" name="文本占位符 6"/>
          <p:cNvSpPr>
            <a:spLocks noGrp="1"/>
          </p:cNvSpPr>
          <p:nvPr>
            <p:ph type="body" sz="quarter" idx="14"/>
          </p:nvPr>
        </p:nvSpPr>
        <p:spPr>
          <a:xfrm>
            <a:off x="2915213" y="3169834"/>
            <a:ext cx="8084654" cy="588643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24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grpSp>
        <p:nvGrpSpPr>
          <p:cNvPr id="11" name="组 10"/>
          <p:cNvGrpSpPr/>
          <p:nvPr userDrawn="1"/>
        </p:nvGrpSpPr>
        <p:grpSpPr>
          <a:xfrm rot="18636342">
            <a:off x="7423535" y="5313870"/>
            <a:ext cx="9526783" cy="8018066"/>
            <a:chOff x="-1833690" y="-2141397"/>
            <a:chExt cx="9526783" cy="9526783"/>
          </a:xfrm>
        </p:grpSpPr>
        <p:sp>
          <p:nvSpPr>
            <p:cNvPr id="12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3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4" name="文本占位符 6"/>
          <p:cNvSpPr>
            <a:spLocks noGrp="1"/>
          </p:cNvSpPr>
          <p:nvPr>
            <p:ph type="body" sz="quarter" idx="15"/>
          </p:nvPr>
        </p:nvSpPr>
        <p:spPr>
          <a:xfrm>
            <a:off x="2915213" y="4033466"/>
            <a:ext cx="8084654" cy="588643"/>
          </a:xfrm>
          <a:prstGeom prst="rect">
            <a:avLst/>
          </a:prstGeom>
        </p:spPr>
        <p:txBody>
          <a:bodyPr anchor="t"/>
          <a:lstStyle>
            <a:lvl1pPr marL="285750" indent="-285750" algn="l">
              <a:lnSpc>
                <a:spcPct val="100000"/>
              </a:lnSpc>
              <a:buFont typeface="Arial" charset="0"/>
              <a:buChar char="•"/>
              <a:defRPr sz="14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79821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5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5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93001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6" name="组 5"/>
          <p:cNvGrpSpPr/>
          <p:nvPr userDrawn="1"/>
        </p:nvGrpSpPr>
        <p:grpSpPr>
          <a:xfrm rot="17100000" flipH="1">
            <a:off x="1415669" y="-1088262"/>
            <a:ext cx="12969854" cy="15178844"/>
            <a:chOff x="-3533241" y="-1493421"/>
            <a:chExt cx="10611835" cy="9526783"/>
          </a:xfrm>
        </p:grpSpPr>
        <p:sp>
          <p:nvSpPr>
            <p:cNvPr id="3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0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708339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6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968700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66165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9" name="组 8"/>
          <p:cNvGrpSpPr/>
          <p:nvPr userDrawn="1"/>
        </p:nvGrpSpPr>
        <p:grpSpPr>
          <a:xfrm rot="17100000" flipH="1">
            <a:off x="-1996604" y="-2649433"/>
            <a:ext cx="12969854" cy="15178844"/>
            <a:chOff x="-3533241" y="-1493421"/>
            <a:chExt cx="10611835" cy="9526783"/>
          </a:xfrm>
        </p:grpSpPr>
        <p:sp>
          <p:nvSpPr>
            <p:cNvPr id="10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1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537799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4653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  <a:alpha val="80000"/>
                </a:schemeClr>
              </a:gs>
              <a:gs pos="0">
                <a:schemeClr val="accent3">
                  <a:lumMod val="75000"/>
                  <a:alpha val="80000"/>
                </a:schemeClr>
              </a:gs>
              <a:gs pos="72000">
                <a:schemeClr val="accent2">
                  <a:lumMod val="75000"/>
                  <a:alpha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87497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6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074841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7"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1479056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8"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515493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5930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三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082848" y="16937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015489" y="16937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082848" y="3093408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015489" y="3093408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086211" y="449301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018852" y="449301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7048464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3531782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1"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887149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46838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背景图片素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24964066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英文 </a:t>
            </a:r>
            <a:r>
              <a:rPr kumimoji="0" lang="is-I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宋体" panose="02010600030101010101" pitchFamily="2" charset="-122"/>
                <a:cs typeface="Segoe UI Light"/>
              </a:rPr>
              <a:t>Microsoft YaHei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宋体" panose="02010600030101010101" pitchFamily="2" charset="-122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1.3</a:t>
            </a: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310629023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模板使用技巧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 1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7B43CCB-1998-4484-B269-9ACB654ACB71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一键调整模板颜色</a:t>
            </a:r>
            <a:endParaRPr kumimoji="0" lang="en-US" sz="32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F1532F4-AF97-400D-84E6-F00D2B3D35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A7E11C8-4335-45B0-A270-313A25ABC63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5615889-3ACE-4C91-970F-789D759EAC1E}"/>
              </a:ext>
            </a:extLst>
          </p:cNvPr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选择“设计”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“变体”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“颜色”；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D19D40D-978A-4E04-8450-F6DC61B85399}"/>
              </a:ext>
            </a:extLst>
          </p:cNvPr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选择你喜欢的颜色搭配，模板一秒调整为你选颜色。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299860AF-0C43-4649-A586-85D19517B6F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6130A4D-8EC7-4AC1-B434-55DC6910286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0228916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4DB237-C74A-4BA8-A097-6A053DD3C747}"/>
              </a:ext>
            </a:extLst>
          </p:cNvPr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模板使用技巧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 2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172DAD1-F67C-4AB8-ACEF-004237CB3D3F}"/>
              </a:ext>
            </a:extLst>
          </p:cNvPr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300B558-79C0-475E-84A0-11700A36CA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DFDE997-A67B-4FD0-B6AC-78D1EFE6348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E1E676E-E869-48CE-BFB9-1C7FC981B376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随时添加模板样式</a:t>
            </a:r>
            <a:endParaRPr kumimoji="0" lang="en-US" sz="32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768A42A-9DCD-4784-A3EF-F1D80ADC183F}"/>
              </a:ext>
            </a:extLst>
          </p:cNvPr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选择“开始”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“新建幻灯片”；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F8689A3-CABF-445F-829F-6396154A55D1}"/>
              </a:ext>
            </a:extLst>
          </p:cNvPr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选择你需要的页面，如封面页，目录页，副标题页，内容页等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…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7C9996A-24BA-4EE9-BA5A-589E1841918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9240487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服务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F3BB9638-2D2F-48B1-A8CF-673B237DCC17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120C7C91-35F0-46E5-B511-2314CED2655F}"/>
              </a:ext>
            </a:extLst>
          </p:cNvPr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5" name="图片 4" descr="图片包含 纵横字谜, 文字&#10;&#10;已生成极高可信度的说明">
            <a:extLst>
              <a:ext uri="{FF2B5EF4-FFF2-40B4-BE49-F238E27FC236}">
                <a16:creationId xmlns:a16="http://schemas.microsoft.com/office/drawing/2014/main" id="{25779B21-3BC1-4E47-8650-6B0E785B51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43024A3-25F7-4B9A-9876-36F35421F6E6}"/>
              </a:ext>
            </a:extLst>
          </p:cNvPr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办公模板更新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微软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微信扫码关注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「 微软</a:t>
            </a:r>
            <a:r>
              <a:rPr kumimoji="0" lang="en-US" altLang="zh-CN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」服务号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  <a:extLst>
              <a:ext uri="{FF2B5EF4-FFF2-40B4-BE49-F238E27FC236}">
                <a16:creationId xmlns:a16="http://schemas.microsoft.com/office/drawing/2014/main" id="{5524D02C-49CE-4D3D-8B89-07CEC3966F4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04058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使用小程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3E71CC84-193F-4D28-98D9-17F9952F968C}"/>
              </a:ext>
            </a:extLst>
          </p:cNvPr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23A9F197-1133-4CEE-860F-85366976D0AC}"/>
              </a:ext>
            </a:extLst>
          </p:cNvPr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AA954438-2CEB-4119-883B-8B9196F98504}"/>
              </a:ext>
            </a:extLst>
          </p:cNvPr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4CD1A364-B227-4CFB-9287-6198C6C0443B}"/>
              </a:ext>
            </a:extLst>
          </p:cNvPr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EA6AD26-5781-4DAD-8C16-8C73B2C177AD}"/>
              </a:ext>
            </a:extLst>
          </p:cNvPr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微信扫描小程序码，使用微软移动办公黑科技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2806FD0-33B9-40F1-B8F9-079524CA002C}"/>
              </a:ext>
            </a:extLst>
          </p:cNvPr>
          <p:cNvCxnSpPr>
            <a:cxnSpLocks/>
          </p:cNvCxnSpPr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159FFD7E-3944-43A3-A5DD-D8673483D044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C76706F4-B20C-489C-ACB9-010EF43FEF70}"/>
              </a:ext>
            </a:extLst>
          </p:cNvPr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C50F7A0F-4C8A-4DA1-8AA3-1810FF4E70A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3924" t="13924" r="13924" b="13924"/>
          <a:stretch/>
        </p:blipFill>
        <p:spPr>
          <a:xfrm>
            <a:off x="4705130" y="1673081"/>
            <a:ext cx="2743200" cy="27432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260AD2DE-F13F-4332-90AE-87C7001EAD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39" r="14439"/>
          <a:stretch/>
        </p:blipFill>
        <p:spPr>
          <a:xfrm>
            <a:off x="8519321" y="1673081"/>
            <a:ext cx="2743200" cy="27432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19418449-E7C2-4E37-8045-DD4782B1252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0965" y="1673081"/>
            <a:ext cx="2743200" cy="2743200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9A11A6D6-1DBD-4A10-8942-D3DDC4E182E9}"/>
              </a:ext>
            </a:extLst>
          </p:cNvPr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在微信访问</a:t>
            </a:r>
            <a:r>
              <a:rPr kumimoji="0" lang="en-US" altLang="zh-CN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OneDrive</a:t>
            </a: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kumimoji="0" lang="en-US" altLang="zh-CN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</a:t>
            </a:r>
            <a:endParaRPr kumimoji="0" lang="en-US" sz="2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274E825-3465-469E-BD06-097F250CA889}"/>
              </a:ext>
            </a:extLst>
          </p:cNvPr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让你的文档会说话</a:t>
            </a:r>
            <a:endParaRPr kumimoji="0" lang="en-US" altLang="zh-CN" sz="2000" b="0" i="0" u="none" strike="noStrike" kern="0" cap="none" spc="0" normalizeH="0" baseline="0" noProof="0">
              <a:ln>
                <a:noFill/>
              </a:ln>
              <a:solidFill>
                <a:prstClr val="white">
                  <a:alpha val="77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微软听听文档 」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EC4AC92-2800-4841-84A3-26E495F2D178}"/>
              </a:ext>
            </a:extLst>
          </p:cNvPr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你的文档创作小助手</a:t>
            </a:r>
            <a:endParaRPr kumimoji="0" lang="en-US" altLang="zh-CN" sz="2000" b="0" i="0" u="none" strike="noStrike" kern="0" cap="none" spc="0" normalizeH="0" baseline="0" noProof="0">
              <a:ln>
                <a:noFill/>
              </a:ln>
              <a:solidFill>
                <a:prstClr val="white">
                  <a:alpha val="77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微软小蜜 」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F3D082CA-914B-42B8-A86E-16893B7234C9}"/>
              </a:ext>
            </a:extLst>
          </p:cNvPr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5421E3BB-42AC-4DCD-9031-7215136A1844}"/>
              </a:ext>
            </a:extLst>
          </p:cNvPr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5"/>
            <a:extLst>
              <a:ext uri="{FF2B5EF4-FFF2-40B4-BE49-F238E27FC236}">
                <a16:creationId xmlns:a16="http://schemas.microsoft.com/office/drawing/2014/main" id="{46C855E7-2DCA-4970-A954-7CB7F69FADAB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008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四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53768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53768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58045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58045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3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3362" y="362322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4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46003" y="362322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3362" y="466599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46003" y="466599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19506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五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2031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2031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1121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1121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302105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302105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930013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930013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3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83896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4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83896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59112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六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7793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7793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168835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168835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259731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259731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50626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50626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4179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4179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5" name="文本占位符 6"/>
          <p:cNvSpPr>
            <a:spLocks noGrp="1"/>
          </p:cNvSpPr>
          <p:nvPr>
            <p:ph type="body" sz="quarter" idx="25" hasCustomPrompt="1"/>
          </p:nvPr>
        </p:nvSpPr>
        <p:spPr>
          <a:xfrm>
            <a:off x="7219023" y="53269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6" name="文本占位符 6"/>
          <p:cNvSpPr>
            <a:spLocks noGrp="1"/>
          </p:cNvSpPr>
          <p:nvPr>
            <p:ph type="body" sz="quarter" idx="26"/>
          </p:nvPr>
        </p:nvSpPr>
        <p:spPr>
          <a:xfrm>
            <a:off x="8151664" y="53269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74412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47412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18150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576862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48017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3468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93" r:id="rId3"/>
    <p:sldLayoutId id="2147483694" r:id="rId4"/>
    <p:sldLayoutId id="2147483695" r:id="rId5"/>
    <p:sldLayoutId id="2147483696" r:id="rId6"/>
    <p:sldLayoutId id="2147483688" r:id="rId7"/>
    <p:sldLayoutId id="2147483697" r:id="rId8"/>
    <p:sldLayoutId id="2147483700" r:id="rId9"/>
    <p:sldLayoutId id="2147483701" r:id="rId10"/>
    <p:sldLayoutId id="2147483689" r:id="rId11"/>
    <p:sldLayoutId id="2147483687" r:id="rId12"/>
    <p:sldLayoutId id="2147483698" r:id="rId13"/>
    <p:sldLayoutId id="2147483699" r:id="rId14"/>
    <p:sldLayoutId id="2147483686" r:id="rId15"/>
    <p:sldLayoutId id="2147483690" r:id="rId16"/>
    <p:sldLayoutId id="2147483691" r:id="rId17"/>
    <p:sldLayoutId id="2147483692" r:id="rId18"/>
    <p:sldLayoutId id="2147483702" r:id="rId19"/>
    <p:sldLayoutId id="2147483703" r:id="rId20"/>
    <p:sldLayoutId id="2147483704" r:id="rId21"/>
    <p:sldLayoutId id="2147483685" r:id="rId22"/>
    <p:sldLayoutId id="2147483705" r:id="rId2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9503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2915213" y="2128074"/>
            <a:ext cx="8500500" cy="1041761"/>
          </a:xfrm>
        </p:spPr>
        <p:txBody>
          <a:bodyPr/>
          <a:lstStyle/>
          <a:p>
            <a:r>
              <a:rPr kumimoji="1" lang="zh-CN" altLang="en-US" sz="4000" dirty="0"/>
              <a:t>基于区块链的安全数据共享系统设计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algn="r"/>
            <a:r>
              <a:rPr kumimoji="1" lang="en-US" altLang="zh-CN"/>
              <a:t>----</a:t>
            </a:r>
            <a:r>
              <a:rPr kumimoji="1" lang="zh-CN" altLang="en-US"/>
              <a:t>清清共享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>
          <a:xfrm>
            <a:off x="2915213" y="4033466"/>
            <a:ext cx="8084654" cy="1386027"/>
          </a:xfrm>
        </p:spPr>
        <p:txBody>
          <a:bodyPr/>
          <a:lstStyle/>
          <a:p>
            <a:r>
              <a:rPr kumimoji="1" lang="zh-CN" altLang="en-US"/>
              <a:t>汇报团队：瀚文哥哥说：太难了</a:t>
            </a:r>
          </a:p>
          <a:p>
            <a:r>
              <a:rPr kumimoji="1" lang="zh-CN" altLang="en-US"/>
              <a:t>指导教师：王勇</a:t>
            </a:r>
          </a:p>
          <a:p>
            <a:r>
              <a:rPr kumimoji="1" lang="zh-CN" altLang="en-US"/>
              <a:t>团队成员：曹俊燚、金晨、侯添久、卢茜君、赵梓清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56861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作品概述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175" y="2123407"/>
            <a:ext cx="3448279" cy="1938710"/>
          </a:xfrm>
          <a:prstGeom prst="roundRect">
            <a:avLst>
              <a:gd name="adj" fmla="val 236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3547" y="2123407"/>
            <a:ext cx="3448279" cy="1938710"/>
          </a:xfrm>
          <a:prstGeom prst="roundRect">
            <a:avLst>
              <a:gd name="adj" fmla="val 236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4315" y="800380"/>
            <a:ext cx="6203371" cy="3487693"/>
          </a:xfrm>
          <a:prstGeom prst="roundRect">
            <a:avLst>
              <a:gd name="adj" fmla="val 236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文本框 8"/>
          <p:cNvSpPr txBox="1"/>
          <p:nvPr/>
        </p:nvSpPr>
        <p:spPr>
          <a:xfrm>
            <a:off x="1716059" y="5206432"/>
            <a:ext cx="8759883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30000"/>
              </a:lnSpc>
            </a:pPr>
            <a:r>
              <a:rPr lang="zh-CN" altLang="en-US" sz="1200" u="sng">
                <a:solidFill>
                  <a:srgbClr val="000000"/>
                </a:solidFill>
                <a:latin typeface="+mn-ea"/>
              </a:rPr>
              <a:t>更换图片方法：点击图片后右键，选择“更改图片”即可。</a:t>
            </a:r>
            <a:r>
              <a:rPr lang="zh-CN" altLang="en-US" sz="1200">
                <a:solidFill>
                  <a:srgbClr val="000000"/>
                </a:solidFill>
                <a:latin typeface="+mn-ea"/>
              </a:rPr>
              <a:t>标题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</a:t>
            </a:r>
          </a:p>
        </p:txBody>
      </p:sp>
    </p:spTree>
    <p:extLst>
      <p:ext uri="{BB962C8B-B14F-4D97-AF65-F5344CB8AC3E}">
        <p14:creationId xmlns:p14="http://schemas.microsoft.com/office/powerpoint/2010/main" val="1616757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概要设计</a:t>
            </a:r>
          </a:p>
        </p:txBody>
      </p:sp>
    </p:spTree>
    <p:extLst>
      <p:ext uri="{BB962C8B-B14F-4D97-AF65-F5344CB8AC3E}">
        <p14:creationId xmlns:p14="http://schemas.microsoft.com/office/powerpoint/2010/main" val="1931525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概要设计</a:t>
            </a:r>
          </a:p>
        </p:txBody>
      </p:sp>
      <p:grpSp>
        <p:nvGrpSpPr>
          <p:cNvPr id="11" name="组 10"/>
          <p:cNvGrpSpPr/>
          <p:nvPr/>
        </p:nvGrpSpPr>
        <p:grpSpPr>
          <a:xfrm>
            <a:off x="679897" y="2350457"/>
            <a:ext cx="1178805" cy="4507543"/>
            <a:chOff x="679897" y="2350457"/>
            <a:chExt cx="1178805" cy="4507543"/>
          </a:xfrm>
        </p:grpSpPr>
        <p:sp>
          <p:nvSpPr>
            <p:cNvPr id="3" name="斜纹 2"/>
            <p:cNvSpPr/>
            <p:nvPr/>
          </p:nvSpPr>
          <p:spPr>
            <a:xfrm rot="18900000">
              <a:off x="679897" y="2350457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856168" y="2956956"/>
              <a:ext cx="413132" cy="390104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0" name="组 9"/>
          <p:cNvGrpSpPr/>
          <p:nvPr/>
        </p:nvGrpSpPr>
        <p:grpSpPr>
          <a:xfrm>
            <a:off x="1095943" y="1900886"/>
            <a:ext cx="7590858" cy="1211605"/>
            <a:chOff x="1095944" y="2304646"/>
            <a:chExt cx="7590858" cy="1211605"/>
          </a:xfrm>
        </p:grpSpPr>
        <p:grpSp>
          <p:nvGrpSpPr>
            <p:cNvPr id="6" name="组 5"/>
            <p:cNvGrpSpPr/>
            <p:nvPr/>
          </p:nvGrpSpPr>
          <p:grpSpPr>
            <a:xfrm rot="16200000" flipH="1">
              <a:off x="4094153" y="-660763"/>
              <a:ext cx="1178805" cy="7175223"/>
              <a:chOff x="679898" y="2754217"/>
              <a:chExt cx="1178805" cy="7175223"/>
            </a:xfrm>
            <a:solidFill>
              <a:schemeClr val="accent3"/>
            </a:solidFill>
          </p:grpSpPr>
          <p:sp>
            <p:nvSpPr>
              <p:cNvPr id="7" name="斜纹 6"/>
              <p:cNvSpPr/>
              <p:nvPr/>
            </p:nvSpPr>
            <p:spPr>
              <a:xfrm rot="18900000">
                <a:off x="679898" y="2754217"/>
                <a:ext cx="1178805" cy="1178805"/>
              </a:xfrm>
              <a:prstGeom prst="diagStrip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>
                <a:off x="856169" y="3343620"/>
                <a:ext cx="413132" cy="658582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9" name="三角形 8"/>
            <p:cNvSpPr/>
            <p:nvPr/>
          </p:nvSpPr>
          <p:spPr>
            <a:xfrm rot="5400000">
              <a:off x="8063347" y="2512465"/>
              <a:ext cx="831273" cy="415636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2" name="文本框 8"/>
          <p:cNvSpPr txBox="1"/>
          <p:nvPr/>
        </p:nvSpPr>
        <p:spPr>
          <a:xfrm>
            <a:off x="8873600" y="2477928"/>
            <a:ext cx="2517668" cy="549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主要进行用户得注册，登录，找回密码，检索等功能。</a:t>
            </a:r>
          </a:p>
        </p:txBody>
      </p:sp>
      <p:sp>
        <p:nvSpPr>
          <p:cNvPr id="13" name="矩形 12"/>
          <p:cNvSpPr/>
          <p:nvPr/>
        </p:nvSpPr>
        <p:spPr>
          <a:xfrm>
            <a:off x="8873600" y="2030646"/>
            <a:ext cx="2749471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/>
                </a:solidFill>
              </a:rPr>
              <a:t>用户管理（外部接口）</a:t>
            </a:r>
            <a:endParaRPr lang="en-US" altLang="zh-CN" sz="2000" b="1" dirty="0">
              <a:solidFill>
                <a:schemeClr val="accent3"/>
              </a:solidFill>
            </a:endParaRPr>
          </a:p>
        </p:txBody>
      </p:sp>
      <p:grpSp>
        <p:nvGrpSpPr>
          <p:cNvPr id="14" name="组 13"/>
          <p:cNvGrpSpPr/>
          <p:nvPr/>
        </p:nvGrpSpPr>
        <p:grpSpPr>
          <a:xfrm>
            <a:off x="1513437" y="3364550"/>
            <a:ext cx="1178805" cy="3493449"/>
            <a:chOff x="679896" y="3364550"/>
            <a:chExt cx="1178805" cy="3493449"/>
          </a:xfrm>
        </p:grpSpPr>
        <p:sp>
          <p:nvSpPr>
            <p:cNvPr id="15" name="斜纹 14"/>
            <p:cNvSpPr/>
            <p:nvPr/>
          </p:nvSpPr>
          <p:spPr>
            <a:xfrm rot="18900000">
              <a:off x="679896" y="3364550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856168" y="4134505"/>
              <a:ext cx="413132" cy="272349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7" name="组 16"/>
          <p:cNvGrpSpPr/>
          <p:nvPr/>
        </p:nvGrpSpPr>
        <p:grpSpPr>
          <a:xfrm>
            <a:off x="1929485" y="2921111"/>
            <a:ext cx="3901301" cy="1211604"/>
            <a:chOff x="1095945" y="2304648"/>
            <a:chExt cx="3901301" cy="1211604"/>
          </a:xfrm>
        </p:grpSpPr>
        <p:grpSp>
          <p:nvGrpSpPr>
            <p:cNvPr id="18" name="组 17"/>
            <p:cNvGrpSpPr/>
            <p:nvPr/>
          </p:nvGrpSpPr>
          <p:grpSpPr>
            <a:xfrm rot="16200000" flipH="1">
              <a:off x="2249375" y="1184017"/>
              <a:ext cx="1178805" cy="3485665"/>
              <a:chOff x="679898" y="2754217"/>
              <a:chExt cx="1178805" cy="3485665"/>
            </a:xfrm>
            <a:solidFill>
              <a:schemeClr val="accent3"/>
            </a:solidFill>
          </p:grpSpPr>
          <p:sp>
            <p:nvSpPr>
              <p:cNvPr id="20" name="斜纹 19"/>
              <p:cNvSpPr/>
              <p:nvPr/>
            </p:nvSpPr>
            <p:spPr>
              <a:xfrm rot="18900000">
                <a:off x="679898" y="2754217"/>
                <a:ext cx="1178805" cy="1178805"/>
              </a:xfrm>
              <a:prstGeom prst="diagStrip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" name="矩形 20"/>
              <p:cNvSpPr/>
              <p:nvPr/>
            </p:nvSpPr>
            <p:spPr>
              <a:xfrm>
                <a:off x="856170" y="3343622"/>
                <a:ext cx="413132" cy="289626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19" name="三角形 18"/>
            <p:cNvSpPr/>
            <p:nvPr/>
          </p:nvSpPr>
          <p:spPr>
            <a:xfrm rot="5400000">
              <a:off x="4373791" y="2512467"/>
              <a:ext cx="831273" cy="415636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2" name="文本框 8"/>
          <p:cNvSpPr txBox="1"/>
          <p:nvPr/>
        </p:nvSpPr>
        <p:spPr>
          <a:xfrm>
            <a:off x="5939884" y="3481218"/>
            <a:ext cx="2517668" cy="549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文件的上传与下载功能（与中转服务器的交互）。</a:t>
            </a:r>
          </a:p>
        </p:txBody>
      </p:sp>
      <p:sp>
        <p:nvSpPr>
          <p:cNvPr id="23" name="矩形 22"/>
          <p:cNvSpPr/>
          <p:nvPr/>
        </p:nvSpPr>
        <p:spPr>
          <a:xfrm>
            <a:off x="5939884" y="3033936"/>
            <a:ext cx="2749471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/>
                </a:solidFill>
              </a:rPr>
              <a:t>文件服务（外部接口）</a:t>
            </a:r>
            <a:endParaRPr lang="en-US" altLang="zh-CN" sz="2000" b="1" dirty="0">
              <a:solidFill>
                <a:schemeClr val="accent3"/>
              </a:solidFill>
            </a:endParaRPr>
          </a:p>
        </p:txBody>
      </p:sp>
      <p:grpSp>
        <p:nvGrpSpPr>
          <p:cNvPr id="24" name="组 23"/>
          <p:cNvGrpSpPr/>
          <p:nvPr/>
        </p:nvGrpSpPr>
        <p:grpSpPr>
          <a:xfrm>
            <a:off x="2403533" y="4627754"/>
            <a:ext cx="1178805" cy="2230244"/>
            <a:chOff x="679896" y="4627754"/>
            <a:chExt cx="1178805" cy="2230244"/>
          </a:xfrm>
        </p:grpSpPr>
        <p:sp>
          <p:nvSpPr>
            <p:cNvPr id="25" name="斜纹 24"/>
            <p:cNvSpPr/>
            <p:nvPr/>
          </p:nvSpPr>
          <p:spPr>
            <a:xfrm rot="18900000">
              <a:off x="679896" y="4627754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856168" y="5437367"/>
              <a:ext cx="413132" cy="1420631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27" name="组 26"/>
          <p:cNvGrpSpPr/>
          <p:nvPr/>
        </p:nvGrpSpPr>
        <p:grpSpPr>
          <a:xfrm>
            <a:off x="2793291" y="4168893"/>
            <a:ext cx="1612454" cy="1157663"/>
            <a:chOff x="1069655" y="2304649"/>
            <a:chExt cx="1612454" cy="1157663"/>
          </a:xfrm>
        </p:grpSpPr>
        <p:grpSp>
          <p:nvGrpSpPr>
            <p:cNvPr id="28" name="组 27"/>
            <p:cNvGrpSpPr/>
            <p:nvPr/>
          </p:nvGrpSpPr>
          <p:grpSpPr>
            <a:xfrm rot="16200000" flipH="1">
              <a:off x="1152419" y="2318162"/>
              <a:ext cx="1061386" cy="1226914"/>
              <a:chOff x="743376" y="2727926"/>
              <a:chExt cx="1061386" cy="1226914"/>
            </a:xfrm>
            <a:solidFill>
              <a:schemeClr val="accent3"/>
            </a:solidFill>
          </p:grpSpPr>
          <p:sp>
            <p:nvSpPr>
              <p:cNvPr id="30" name="斜纹 29"/>
              <p:cNvSpPr/>
              <p:nvPr/>
            </p:nvSpPr>
            <p:spPr>
              <a:xfrm rot="18900000">
                <a:off x="743376" y="2727926"/>
                <a:ext cx="1061386" cy="1074870"/>
              </a:xfrm>
              <a:prstGeom prst="diagStripe">
                <a:avLst>
                  <a:gd name="adj" fmla="val 4531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1" name="矩形 30"/>
              <p:cNvSpPr/>
              <p:nvPr/>
            </p:nvSpPr>
            <p:spPr>
              <a:xfrm>
                <a:off x="856169" y="3343623"/>
                <a:ext cx="413132" cy="611217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29" name="三角形 28"/>
            <p:cNvSpPr/>
            <p:nvPr/>
          </p:nvSpPr>
          <p:spPr>
            <a:xfrm rot="5400000">
              <a:off x="2058654" y="2512468"/>
              <a:ext cx="831273" cy="415636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32" name="文本框 8"/>
          <p:cNvSpPr txBox="1"/>
          <p:nvPr/>
        </p:nvSpPr>
        <p:spPr>
          <a:xfrm>
            <a:off x="4502058" y="4745935"/>
            <a:ext cx="2517668" cy="549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对文件进行加密，并将文件写入到</a:t>
            </a:r>
            <a:r>
              <a:rPr lang="en-US" altLang="zh-CN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ipfs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中，建立索引。</a:t>
            </a:r>
          </a:p>
        </p:txBody>
      </p:sp>
      <p:sp>
        <p:nvSpPr>
          <p:cNvPr id="33" name="矩形 32"/>
          <p:cNvSpPr/>
          <p:nvPr/>
        </p:nvSpPr>
        <p:spPr>
          <a:xfrm>
            <a:off x="4502058" y="4298653"/>
            <a:ext cx="2749471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/>
                </a:solidFill>
              </a:rPr>
              <a:t>加密检索（内部接口）</a:t>
            </a:r>
            <a:endParaRPr lang="en-US" altLang="zh-CN" sz="2000" b="1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2106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制作过程</a:t>
            </a:r>
          </a:p>
        </p:txBody>
      </p:sp>
      <p:sp>
        <p:nvSpPr>
          <p:cNvPr id="3" name="同心圆 2"/>
          <p:cNvSpPr/>
          <p:nvPr/>
        </p:nvSpPr>
        <p:spPr>
          <a:xfrm>
            <a:off x="795647" y="1901571"/>
            <a:ext cx="2860433" cy="2860433"/>
          </a:xfrm>
          <a:prstGeom prst="donut">
            <a:avLst>
              <a:gd name="adj" fmla="val 1026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4" name="同心圆 3"/>
          <p:cNvSpPr/>
          <p:nvPr/>
        </p:nvSpPr>
        <p:spPr>
          <a:xfrm>
            <a:off x="3377058" y="1901571"/>
            <a:ext cx="2860433" cy="2860433"/>
          </a:xfrm>
          <a:prstGeom prst="donut">
            <a:avLst>
              <a:gd name="adj" fmla="val 1026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5" name="同心圆 4"/>
          <p:cNvSpPr/>
          <p:nvPr/>
        </p:nvSpPr>
        <p:spPr>
          <a:xfrm>
            <a:off x="5958468" y="1901571"/>
            <a:ext cx="2860433" cy="2860433"/>
          </a:xfrm>
          <a:prstGeom prst="donut">
            <a:avLst>
              <a:gd name="adj" fmla="val 1026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6" name="同心圆 5"/>
          <p:cNvSpPr/>
          <p:nvPr/>
        </p:nvSpPr>
        <p:spPr>
          <a:xfrm>
            <a:off x="8539879" y="1901571"/>
            <a:ext cx="2860433" cy="2860433"/>
          </a:xfrm>
          <a:prstGeom prst="donut">
            <a:avLst>
              <a:gd name="adj" fmla="val 1026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8" name="空心弧 7"/>
          <p:cNvSpPr/>
          <p:nvPr/>
        </p:nvSpPr>
        <p:spPr>
          <a:xfrm>
            <a:off x="785601" y="1901571"/>
            <a:ext cx="2860433" cy="2860433"/>
          </a:xfrm>
          <a:prstGeom prst="blockArc">
            <a:avLst>
              <a:gd name="adj1" fmla="val 10800000"/>
              <a:gd name="adj2" fmla="val 2"/>
              <a:gd name="adj3" fmla="val 10054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9" name="空心弧 8"/>
          <p:cNvSpPr/>
          <p:nvPr/>
        </p:nvSpPr>
        <p:spPr>
          <a:xfrm rot="10800000">
            <a:off x="3377058" y="1901571"/>
            <a:ext cx="2860433" cy="2860433"/>
          </a:xfrm>
          <a:prstGeom prst="blockArc">
            <a:avLst>
              <a:gd name="adj1" fmla="val 10800000"/>
              <a:gd name="adj2" fmla="val 2"/>
              <a:gd name="adj3" fmla="val 10054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0" name="空心弧 9"/>
          <p:cNvSpPr/>
          <p:nvPr/>
        </p:nvSpPr>
        <p:spPr>
          <a:xfrm>
            <a:off x="5948422" y="1913444"/>
            <a:ext cx="2860433" cy="2860433"/>
          </a:xfrm>
          <a:prstGeom prst="blockArc">
            <a:avLst>
              <a:gd name="adj1" fmla="val 10800000"/>
              <a:gd name="adj2" fmla="val 2"/>
              <a:gd name="adj3" fmla="val 10054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1" name="空心弧 10"/>
          <p:cNvSpPr/>
          <p:nvPr/>
        </p:nvSpPr>
        <p:spPr>
          <a:xfrm rot="10800000">
            <a:off x="8539879" y="1913445"/>
            <a:ext cx="2860433" cy="2860433"/>
          </a:xfrm>
          <a:prstGeom prst="blockArc">
            <a:avLst>
              <a:gd name="adj1" fmla="val 10800000"/>
              <a:gd name="adj2" fmla="val 2"/>
              <a:gd name="adj3" fmla="val 10054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2" name="文本框 8"/>
          <p:cNvSpPr txBox="1"/>
          <p:nvPr/>
        </p:nvSpPr>
        <p:spPr>
          <a:xfrm>
            <a:off x="1054577" y="5482205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3" name="矩形 12"/>
          <p:cNvSpPr/>
          <p:nvPr/>
        </p:nvSpPr>
        <p:spPr>
          <a:xfrm>
            <a:off x="1054577" y="5034923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4" name="文本框 8"/>
          <p:cNvSpPr txBox="1"/>
          <p:nvPr/>
        </p:nvSpPr>
        <p:spPr>
          <a:xfrm>
            <a:off x="3646034" y="5482205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5" name="矩形 14"/>
          <p:cNvSpPr/>
          <p:nvPr/>
        </p:nvSpPr>
        <p:spPr>
          <a:xfrm>
            <a:off x="3646034" y="5034923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6" name="文本框 8"/>
          <p:cNvSpPr txBox="1"/>
          <p:nvPr/>
        </p:nvSpPr>
        <p:spPr>
          <a:xfrm>
            <a:off x="6237491" y="5482205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7" name="矩形 16"/>
          <p:cNvSpPr/>
          <p:nvPr/>
        </p:nvSpPr>
        <p:spPr>
          <a:xfrm>
            <a:off x="6237491" y="5034923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8" name="文本框 8"/>
          <p:cNvSpPr txBox="1"/>
          <p:nvPr/>
        </p:nvSpPr>
        <p:spPr>
          <a:xfrm>
            <a:off x="8818901" y="5482205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9" name="矩形 18"/>
          <p:cNvSpPr/>
          <p:nvPr/>
        </p:nvSpPr>
        <p:spPr>
          <a:xfrm>
            <a:off x="8818901" y="5034923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grpSp>
        <p:nvGrpSpPr>
          <p:cNvPr id="20" name="组合 22"/>
          <p:cNvGrpSpPr/>
          <p:nvPr/>
        </p:nvGrpSpPr>
        <p:grpSpPr>
          <a:xfrm>
            <a:off x="1818372" y="3019800"/>
            <a:ext cx="794889" cy="623974"/>
            <a:chOff x="3654425" y="5089525"/>
            <a:chExt cx="1860550" cy="1460500"/>
          </a:xfrm>
          <a:solidFill>
            <a:schemeClr val="accent3">
              <a:lumMod val="75000"/>
            </a:schemeClr>
          </a:solidFill>
        </p:grpSpPr>
        <p:sp>
          <p:nvSpPr>
            <p:cNvPr id="21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8" name="组合 22"/>
          <p:cNvGrpSpPr/>
          <p:nvPr/>
        </p:nvGrpSpPr>
        <p:grpSpPr>
          <a:xfrm>
            <a:off x="4409828" y="3031673"/>
            <a:ext cx="794889" cy="623974"/>
            <a:chOff x="3654425" y="5089525"/>
            <a:chExt cx="1860550" cy="1460500"/>
          </a:xfrm>
          <a:solidFill>
            <a:schemeClr val="accent3">
              <a:lumMod val="75000"/>
            </a:schemeClr>
          </a:solidFill>
        </p:grpSpPr>
        <p:sp>
          <p:nvSpPr>
            <p:cNvPr id="29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6" name="组合 22"/>
          <p:cNvGrpSpPr/>
          <p:nvPr/>
        </p:nvGrpSpPr>
        <p:grpSpPr>
          <a:xfrm>
            <a:off x="6961104" y="3019799"/>
            <a:ext cx="794889" cy="623974"/>
            <a:chOff x="3654425" y="5089525"/>
            <a:chExt cx="1860550" cy="1460500"/>
          </a:xfrm>
          <a:solidFill>
            <a:schemeClr val="accent3">
              <a:lumMod val="75000"/>
            </a:schemeClr>
          </a:solidFill>
        </p:grpSpPr>
        <p:sp>
          <p:nvSpPr>
            <p:cNvPr id="37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22"/>
          <p:cNvGrpSpPr/>
          <p:nvPr/>
        </p:nvGrpSpPr>
        <p:grpSpPr>
          <a:xfrm>
            <a:off x="9552560" y="3031672"/>
            <a:ext cx="794889" cy="623974"/>
            <a:chOff x="3654425" y="5089525"/>
            <a:chExt cx="1860550" cy="1460500"/>
          </a:xfrm>
          <a:solidFill>
            <a:schemeClr val="accent3">
              <a:lumMod val="75000"/>
            </a:schemeClr>
          </a:solidFill>
        </p:grpSpPr>
        <p:sp>
          <p:nvSpPr>
            <p:cNvPr id="45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515530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泪珠形 4"/>
          <p:cNvSpPr/>
          <p:nvPr/>
        </p:nvSpPr>
        <p:spPr>
          <a:xfrm>
            <a:off x="1247243" y="5236911"/>
            <a:ext cx="1044362" cy="1044362"/>
          </a:xfrm>
          <a:prstGeom prst="teardrop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34" name="组合 22"/>
          <p:cNvGrpSpPr/>
          <p:nvPr/>
        </p:nvGrpSpPr>
        <p:grpSpPr>
          <a:xfrm>
            <a:off x="1534947" y="5564227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35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2" name="文本框 8"/>
          <p:cNvSpPr txBox="1"/>
          <p:nvPr/>
        </p:nvSpPr>
        <p:spPr>
          <a:xfrm>
            <a:off x="2364761" y="5582154"/>
            <a:ext cx="2517668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</a:t>
            </a:r>
          </a:p>
        </p:txBody>
      </p:sp>
      <p:sp>
        <p:nvSpPr>
          <p:cNvPr id="43" name="矩形 42"/>
          <p:cNvSpPr/>
          <p:nvPr/>
        </p:nvSpPr>
        <p:spPr>
          <a:xfrm>
            <a:off x="2364761" y="5134872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58" name="泪珠形 57"/>
          <p:cNvSpPr/>
          <p:nvPr/>
        </p:nvSpPr>
        <p:spPr>
          <a:xfrm>
            <a:off x="5673003" y="2819126"/>
            <a:ext cx="1044362" cy="1044362"/>
          </a:xfrm>
          <a:prstGeom prst="teardrop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59" name="组合 22"/>
          <p:cNvGrpSpPr/>
          <p:nvPr/>
        </p:nvGrpSpPr>
        <p:grpSpPr>
          <a:xfrm>
            <a:off x="5960707" y="3146442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62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60" name="文本框 8"/>
          <p:cNvSpPr txBox="1"/>
          <p:nvPr/>
        </p:nvSpPr>
        <p:spPr>
          <a:xfrm>
            <a:off x="6790521" y="3164369"/>
            <a:ext cx="2517668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</a:t>
            </a:r>
          </a:p>
        </p:txBody>
      </p:sp>
      <p:sp>
        <p:nvSpPr>
          <p:cNvPr id="61" name="矩形 60"/>
          <p:cNvSpPr/>
          <p:nvPr/>
        </p:nvSpPr>
        <p:spPr>
          <a:xfrm>
            <a:off x="6790521" y="2717087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70" name="泪珠形 69"/>
          <p:cNvSpPr/>
          <p:nvPr/>
        </p:nvSpPr>
        <p:spPr>
          <a:xfrm>
            <a:off x="3460123" y="4028019"/>
            <a:ext cx="1044362" cy="1044362"/>
          </a:xfrm>
          <a:prstGeom prst="teardrop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1" name="组合 22"/>
          <p:cNvGrpSpPr/>
          <p:nvPr/>
        </p:nvGrpSpPr>
        <p:grpSpPr>
          <a:xfrm>
            <a:off x="3747827" y="4355335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74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2" name="文本框 8"/>
          <p:cNvSpPr txBox="1"/>
          <p:nvPr/>
        </p:nvSpPr>
        <p:spPr>
          <a:xfrm>
            <a:off x="4577641" y="4373262"/>
            <a:ext cx="2517668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</a:t>
            </a:r>
          </a:p>
        </p:txBody>
      </p:sp>
      <p:sp>
        <p:nvSpPr>
          <p:cNvPr id="73" name="矩形 72"/>
          <p:cNvSpPr/>
          <p:nvPr/>
        </p:nvSpPr>
        <p:spPr>
          <a:xfrm>
            <a:off x="4577641" y="3925980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82" name="泪珠形 81"/>
          <p:cNvSpPr/>
          <p:nvPr/>
        </p:nvSpPr>
        <p:spPr>
          <a:xfrm>
            <a:off x="7885882" y="1610233"/>
            <a:ext cx="1044362" cy="1044362"/>
          </a:xfrm>
          <a:prstGeom prst="teardrop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83" name="组合 22"/>
          <p:cNvGrpSpPr/>
          <p:nvPr/>
        </p:nvGrpSpPr>
        <p:grpSpPr>
          <a:xfrm>
            <a:off x="8173586" y="1937549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86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84" name="文本框 8"/>
          <p:cNvSpPr txBox="1"/>
          <p:nvPr/>
        </p:nvSpPr>
        <p:spPr>
          <a:xfrm>
            <a:off x="9003400" y="1955476"/>
            <a:ext cx="2517668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修改。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85" name="矩形 84"/>
          <p:cNvSpPr/>
          <p:nvPr/>
        </p:nvSpPr>
        <p:spPr>
          <a:xfrm>
            <a:off x="9003400" y="1508194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93" name="文本占位符 9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制作过程</a:t>
            </a:r>
          </a:p>
        </p:txBody>
      </p:sp>
    </p:spTree>
    <p:extLst>
      <p:ext uri="{BB962C8B-B14F-4D97-AF65-F5344CB8AC3E}">
        <p14:creationId xmlns:p14="http://schemas.microsoft.com/office/powerpoint/2010/main" val="1308044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作品展示</a:t>
            </a:r>
          </a:p>
        </p:txBody>
      </p:sp>
    </p:spTree>
    <p:extLst>
      <p:ext uri="{BB962C8B-B14F-4D97-AF65-F5344CB8AC3E}">
        <p14:creationId xmlns:p14="http://schemas.microsoft.com/office/powerpoint/2010/main" val="653468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 作品展示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/>
          <a:srcRect t="71472"/>
          <a:stretch/>
        </p:blipFill>
        <p:spPr>
          <a:xfrm>
            <a:off x="0" y="4902505"/>
            <a:ext cx="12192000" cy="1955495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 flipV="1">
            <a:off x="4596344" y="2400601"/>
            <a:ext cx="765739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文本框 8"/>
          <p:cNvSpPr txBox="1"/>
          <p:nvPr/>
        </p:nvSpPr>
        <p:spPr>
          <a:xfrm>
            <a:off x="5352186" y="2893044"/>
            <a:ext cx="2517668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6" name="矩形 5"/>
          <p:cNvSpPr/>
          <p:nvPr/>
        </p:nvSpPr>
        <p:spPr>
          <a:xfrm>
            <a:off x="5408413" y="2445762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4"/>
                </a:solidFill>
              </a:rPr>
              <a:t>点击此处添加标题</a:t>
            </a:r>
            <a:endParaRPr lang="en-US" altLang="zh-CN" sz="2000" b="1" dirty="0">
              <a:solidFill>
                <a:schemeClr val="accent4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4535937" y="2400601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4"/>
                </a:solidFill>
              </a:rPr>
              <a:t>02</a:t>
            </a:r>
          </a:p>
        </p:txBody>
      </p:sp>
      <p:sp>
        <p:nvSpPr>
          <p:cNvPr id="10" name="矩形 9"/>
          <p:cNvSpPr/>
          <p:nvPr/>
        </p:nvSpPr>
        <p:spPr>
          <a:xfrm flipV="1">
            <a:off x="1141748" y="2400601"/>
            <a:ext cx="765739" cy="45719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文本框 8"/>
          <p:cNvSpPr txBox="1"/>
          <p:nvPr/>
        </p:nvSpPr>
        <p:spPr>
          <a:xfrm>
            <a:off x="1897590" y="2893044"/>
            <a:ext cx="2517668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2" name="矩形 11"/>
          <p:cNvSpPr/>
          <p:nvPr/>
        </p:nvSpPr>
        <p:spPr>
          <a:xfrm>
            <a:off x="1953817" y="2445762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4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081341" y="2400601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4">
                    <a:lumMod val="75000"/>
                  </a:schemeClr>
                </a:solidFill>
              </a:rPr>
              <a:t>01</a:t>
            </a:r>
          </a:p>
        </p:txBody>
      </p:sp>
      <p:sp>
        <p:nvSpPr>
          <p:cNvPr id="15" name="矩形 14"/>
          <p:cNvSpPr/>
          <p:nvPr/>
        </p:nvSpPr>
        <p:spPr>
          <a:xfrm flipV="1">
            <a:off x="8050940" y="2400601"/>
            <a:ext cx="765739" cy="4571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文本框 8"/>
          <p:cNvSpPr txBox="1"/>
          <p:nvPr/>
        </p:nvSpPr>
        <p:spPr>
          <a:xfrm>
            <a:off x="8806782" y="2893044"/>
            <a:ext cx="2517668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7" name="矩形 16"/>
          <p:cNvSpPr/>
          <p:nvPr/>
        </p:nvSpPr>
        <p:spPr>
          <a:xfrm>
            <a:off x="8863009" y="2445762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7990533" y="2400601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1782436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 作品展示</a:t>
            </a: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 rotWithShape="1">
          <a:blip r:embed="rId3"/>
          <a:srcRect l="28917" r="28917"/>
          <a:stretch/>
        </p:blipFill>
        <p:spPr>
          <a:xfrm>
            <a:off x="1409491" y="1535400"/>
            <a:ext cx="2936878" cy="3915837"/>
          </a:xfrm>
          <a:prstGeom prst="roundRect">
            <a:avLst>
              <a:gd name="adj" fmla="val 2933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2" name="矩形 21"/>
          <p:cNvSpPr/>
          <p:nvPr/>
        </p:nvSpPr>
        <p:spPr>
          <a:xfrm>
            <a:off x="1409491" y="4590997"/>
            <a:ext cx="2936878" cy="492443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wrap="square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lang="zh-CN" altLang="en-US" sz="2000" b="1" dirty="0">
                <a:solidFill>
                  <a:schemeClr val="bg1"/>
                </a:solidFill>
              </a:rPr>
              <a:t>点击此处添加标题</a:t>
            </a:r>
            <a:endParaRPr lang="en-US" altLang="zh-CN" sz="2000" b="1" dirty="0">
              <a:solidFill>
                <a:schemeClr val="bg1"/>
              </a:solidFill>
            </a:endParaRPr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 rotWithShape="1">
          <a:blip r:embed="rId3"/>
          <a:srcRect l="28917" r="28917"/>
          <a:stretch/>
        </p:blipFill>
        <p:spPr>
          <a:xfrm>
            <a:off x="4590099" y="1535400"/>
            <a:ext cx="2936878" cy="3915837"/>
          </a:xfrm>
          <a:prstGeom prst="roundRect">
            <a:avLst>
              <a:gd name="adj" fmla="val 2933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5" name="矩形 24"/>
          <p:cNvSpPr/>
          <p:nvPr/>
        </p:nvSpPr>
        <p:spPr>
          <a:xfrm>
            <a:off x="4590099" y="4590997"/>
            <a:ext cx="2936878" cy="492443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wrap="square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lang="zh-CN" altLang="en-US" sz="2000" b="1" dirty="0">
                <a:solidFill>
                  <a:schemeClr val="bg1"/>
                </a:solidFill>
              </a:rPr>
              <a:t>点击此处添加标题</a:t>
            </a:r>
            <a:endParaRPr lang="en-US" altLang="zh-CN" sz="2000" b="1" dirty="0">
              <a:solidFill>
                <a:schemeClr val="bg1"/>
              </a:solidFill>
            </a:endParaRPr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3"/>
          <a:srcRect l="28917" r="28917"/>
          <a:stretch/>
        </p:blipFill>
        <p:spPr>
          <a:xfrm>
            <a:off x="7770707" y="1535400"/>
            <a:ext cx="2936878" cy="3915837"/>
          </a:xfrm>
          <a:prstGeom prst="roundRect">
            <a:avLst>
              <a:gd name="adj" fmla="val 2933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8" name="矩形 27"/>
          <p:cNvSpPr/>
          <p:nvPr/>
        </p:nvSpPr>
        <p:spPr>
          <a:xfrm>
            <a:off x="7770707" y="4590997"/>
            <a:ext cx="2936878" cy="492443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wrap="square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lang="zh-CN" altLang="en-US" sz="2000" b="1" dirty="0">
                <a:solidFill>
                  <a:schemeClr val="bg1"/>
                </a:solidFill>
              </a:rPr>
              <a:t>点击此处添加标题</a:t>
            </a:r>
            <a:endParaRPr lang="en-US" altLang="zh-CN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801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 作品展示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349"/>
            <a:ext cx="12192000" cy="6854651"/>
          </a:xfrm>
          <a:prstGeom prst="rtTriangle">
            <a:avLst/>
          </a:prstGeom>
        </p:spPr>
      </p:pic>
      <p:sp>
        <p:nvSpPr>
          <p:cNvPr id="4" name="文本框 8"/>
          <p:cNvSpPr txBox="1"/>
          <p:nvPr/>
        </p:nvSpPr>
        <p:spPr>
          <a:xfrm>
            <a:off x="6842407" y="1979821"/>
            <a:ext cx="4902289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5" name="矩形 4"/>
          <p:cNvSpPr/>
          <p:nvPr/>
        </p:nvSpPr>
        <p:spPr>
          <a:xfrm>
            <a:off x="6842408" y="1525769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4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2910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总结回顾</a:t>
            </a:r>
          </a:p>
        </p:txBody>
      </p:sp>
    </p:spTree>
    <p:extLst>
      <p:ext uri="{BB962C8B-B14F-4D97-AF65-F5344CB8AC3E}">
        <p14:creationId xmlns:p14="http://schemas.microsoft.com/office/powerpoint/2010/main" val="1543755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/>
              <a:t>目录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工作进度汇报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kumimoji="1" lang="zh-CN" altLang="en-US" dirty="0"/>
              <a:t>项目风险预测及对策分析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kumimoji="1" lang="zh-CN" altLang="en-US" dirty="0"/>
              <a:t>概要设计</a:t>
            </a: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kumimoji="1" lang="zh-CN" altLang="en-US" dirty="0"/>
              <a:t>组内会议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endParaRPr kumimoji="1"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kumimoji="1" lang="zh-CN" altLang="en-US" dirty="0"/>
              <a:t>下一阶段工作</a:t>
            </a:r>
          </a:p>
        </p:txBody>
      </p:sp>
    </p:spTree>
    <p:extLst>
      <p:ext uri="{BB962C8B-B14F-4D97-AF65-F5344CB8AC3E}">
        <p14:creationId xmlns:p14="http://schemas.microsoft.com/office/powerpoint/2010/main" val="193088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r>
              <a:rPr kumimoji="1" lang="zh-CN" altLang="en-US" dirty="0"/>
              <a:t> 总结回顾</a:t>
            </a:r>
          </a:p>
        </p:txBody>
      </p:sp>
      <p:sp>
        <p:nvSpPr>
          <p:cNvPr id="3" name="矩形 2"/>
          <p:cNvSpPr/>
          <p:nvPr/>
        </p:nvSpPr>
        <p:spPr>
          <a:xfrm flipV="1">
            <a:off x="7162538" y="2234346"/>
            <a:ext cx="765739" cy="45719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框 8"/>
          <p:cNvSpPr txBox="1"/>
          <p:nvPr/>
        </p:nvSpPr>
        <p:spPr>
          <a:xfrm>
            <a:off x="7974607" y="2812575"/>
            <a:ext cx="3339429" cy="17727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30000"/>
              </a:lnSpc>
            </a:pP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</a:t>
            </a:r>
          </a:p>
        </p:txBody>
      </p:sp>
      <p:sp>
        <p:nvSpPr>
          <p:cNvPr id="5" name="矩形 4"/>
          <p:cNvSpPr/>
          <p:nvPr/>
        </p:nvSpPr>
        <p:spPr>
          <a:xfrm>
            <a:off x="7974607" y="2279507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5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7102131" y="2234346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5">
                    <a:lumMod val="75000"/>
                  </a:schemeClr>
                </a:solidFill>
              </a:rPr>
              <a:t>01</a:t>
            </a:r>
          </a:p>
        </p:txBody>
      </p:sp>
      <p:graphicFrame>
        <p:nvGraphicFramePr>
          <p:cNvPr id="8" name="表格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9593614"/>
              </p:ext>
            </p:extLst>
          </p:nvPr>
        </p:nvGraphicFramePr>
        <p:xfrm>
          <a:off x="651488" y="1548451"/>
          <a:ext cx="4380675" cy="430104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2436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370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763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TITLE</a:t>
                      </a:r>
                      <a:r>
                        <a:rPr lang="zh-CN" altLang="en-US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HERE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CHECK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9" name="L 形 8"/>
          <p:cNvSpPr/>
          <p:nvPr/>
        </p:nvSpPr>
        <p:spPr>
          <a:xfrm rot="18900000">
            <a:off x="4288610" y="2188026"/>
            <a:ext cx="312869" cy="182961"/>
          </a:xfrm>
          <a:prstGeom prst="corner">
            <a:avLst>
              <a:gd name="adj1" fmla="val 28880"/>
              <a:gd name="adj2" fmla="val 2700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0" name="L 形 9"/>
          <p:cNvSpPr/>
          <p:nvPr/>
        </p:nvSpPr>
        <p:spPr>
          <a:xfrm rot="18900000">
            <a:off x="4284436" y="3314202"/>
            <a:ext cx="312869" cy="182961"/>
          </a:xfrm>
          <a:prstGeom prst="corner">
            <a:avLst>
              <a:gd name="adj1" fmla="val 28880"/>
              <a:gd name="adj2" fmla="val 2700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1" name="L 形 10"/>
          <p:cNvSpPr/>
          <p:nvPr/>
        </p:nvSpPr>
        <p:spPr>
          <a:xfrm rot="18900000">
            <a:off x="4284436" y="4375640"/>
            <a:ext cx="312869" cy="182961"/>
          </a:xfrm>
          <a:prstGeom prst="corner">
            <a:avLst>
              <a:gd name="adj1" fmla="val 28880"/>
              <a:gd name="adj2" fmla="val 2700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2" name="L 形 11"/>
          <p:cNvSpPr/>
          <p:nvPr/>
        </p:nvSpPr>
        <p:spPr>
          <a:xfrm rot="18900000">
            <a:off x="4284436" y="4884258"/>
            <a:ext cx="312869" cy="182961"/>
          </a:xfrm>
          <a:prstGeom prst="corner">
            <a:avLst>
              <a:gd name="adj1" fmla="val 28880"/>
              <a:gd name="adj2" fmla="val 2700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3" name="L 形 12"/>
          <p:cNvSpPr/>
          <p:nvPr/>
        </p:nvSpPr>
        <p:spPr>
          <a:xfrm rot="18900000">
            <a:off x="4284435" y="5453082"/>
            <a:ext cx="312869" cy="182961"/>
          </a:xfrm>
          <a:prstGeom prst="corner">
            <a:avLst>
              <a:gd name="adj1" fmla="val 28880"/>
              <a:gd name="adj2" fmla="val 2700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72655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r>
              <a:rPr kumimoji="1" lang="zh-CN" altLang="en-US" dirty="0"/>
              <a:t> 总结回顾</a:t>
            </a:r>
          </a:p>
        </p:txBody>
      </p:sp>
      <p:sp>
        <p:nvSpPr>
          <p:cNvPr id="3" name="文本框 8"/>
          <p:cNvSpPr txBox="1"/>
          <p:nvPr/>
        </p:nvSpPr>
        <p:spPr>
          <a:xfrm>
            <a:off x="1075045" y="2230684"/>
            <a:ext cx="9125860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30000"/>
              </a:lnSpc>
            </a:pP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</a:t>
            </a:r>
          </a:p>
        </p:txBody>
      </p:sp>
      <p:sp>
        <p:nvSpPr>
          <p:cNvPr id="4" name="矩形 3"/>
          <p:cNvSpPr/>
          <p:nvPr/>
        </p:nvSpPr>
        <p:spPr>
          <a:xfrm>
            <a:off x="1075045" y="1697616"/>
            <a:ext cx="2236510" cy="492443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bg1"/>
                </a:solidFill>
              </a:rPr>
              <a:t>点击此处添加标题</a:t>
            </a:r>
            <a:endParaRPr lang="en-US" altLang="zh-CN" sz="2000" b="1" dirty="0">
              <a:solidFill>
                <a:schemeClr val="bg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1075046" y="3457060"/>
            <a:ext cx="1786908" cy="1435574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2861953" y="3457060"/>
            <a:ext cx="4536373" cy="143557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7398326" y="3457060"/>
            <a:ext cx="702624" cy="143557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8100949" y="3457060"/>
            <a:ext cx="3026229" cy="143557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1" name="直线连接符 10"/>
          <p:cNvCxnSpPr/>
          <p:nvPr/>
        </p:nvCxnSpPr>
        <p:spPr>
          <a:xfrm>
            <a:off x="1075045" y="4892634"/>
            <a:ext cx="0" cy="1140031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线连接符 11"/>
          <p:cNvCxnSpPr/>
          <p:nvPr/>
        </p:nvCxnSpPr>
        <p:spPr>
          <a:xfrm>
            <a:off x="2861953" y="4892634"/>
            <a:ext cx="0" cy="1140031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线连接符 12"/>
          <p:cNvCxnSpPr/>
          <p:nvPr/>
        </p:nvCxnSpPr>
        <p:spPr>
          <a:xfrm>
            <a:off x="7390737" y="4892634"/>
            <a:ext cx="0" cy="1140031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线连接符 13"/>
          <p:cNvCxnSpPr/>
          <p:nvPr/>
        </p:nvCxnSpPr>
        <p:spPr>
          <a:xfrm>
            <a:off x="8081485" y="4892634"/>
            <a:ext cx="0" cy="1140031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线连接符 14"/>
          <p:cNvCxnSpPr/>
          <p:nvPr/>
        </p:nvCxnSpPr>
        <p:spPr>
          <a:xfrm>
            <a:off x="11131465" y="4892634"/>
            <a:ext cx="0" cy="1140031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 15"/>
          <p:cNvSpPr/>
          <p:nvPr/>
        </p:nvSpPr>
        <p:spPr>
          <a:xfrm>
            <a:off x="4008090" y="5292728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5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8497953" y="5292727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5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0698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r>
              <a:rPr kumimoji="1" lang="zh-CN" altLang="en-US" dirty="0"/>
              <a:t> 总结回顾</a:t>
            </a:r>
          </a:p>
        </p:txBody>
      </p:sp>
      <p:sp>
        <p:nvSpPr>
          <p:cNvPr id="9" name="饼图 8"/>
          <p:cNvSpPr/>
          <p:nvPr/>
        </p:nvSpPr>
        <p:spPr>
          <a:xfrm>
            <a:off x="1306286" y="1494691"/>
            <a:ext cx="2576946" cy="2576944"/>
          </a:xfrm>
          <a:prstGeom prst="pie">
            <a:avLst>
              <a:gd name="adj1" fmla="val 19845934"/>
              <a:gd name="adj2" fmla="val 1620000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0" name="椭圆 9"/>
          <p:cNvSpPr/>
          <p:nvPr/>
        </p:nvSpPr>
        <p:spPr>
          <a:xfrm>
            <a:off x="1486772" y="1675177"/>
            <a:ext cx="2215974" cy="221597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8" name="组合 22"/>
          <p:cNvGrpSpPr/>
          <p:nvPr/>
        </p:nvGrpSpPr>
        <p:grpSpPr>
          <a:xfrm>
            <a:off x="2197313" y="2471176"/>
            <a:ext cx="794889" cy="623974"/>
            <a:chOff x="3654425" y="5089525"/>
            <a:chExt cx="1860550" cy="1460500"/>
          </a:xfrm>
          <a:solidFill>
            <a:schemeClr val="bg1"/>
          </a:solidFill>
        </p:grpSpPr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8" name="组 27"/>
          <p:cNvGrpSpPr/>
          <p:nvPr/>
        </p:nvGrpSpPr>
        <p:grpSpPr>
          <a:xfrm>
            <a:off x="1338760" y="4250611"/>
            <a:ext cx="2461442" cy="1674157"/>
            <a:chOff x="1030001" y="4724869"/>
            <a:chExt cx="2461442" cy="1674157"/>
          </a:xfrm>
        </p:grpSpPr>
        <p:sp>
          <p:nvSpPr>
            <p:cNvPr id="26" name="文本框 8"/>
            <p:cNvSpPr txBox="1"/>
            <p:nvPr/>
          </p:nvSpPr>
          <p:spPr>
            <a:xfrm>
              <a:off x="1030001" y="5346430"/>
              <a:ext cx="2461442" cy="10525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27" name="矩形 26"/>
            <p:cNvSpPr/>
            <p:nvPr/>
          </p:nvSpPr>
          <p:spPr>
            <a:xfrm>
              <a:off x="1030001" y="4724869"/>
              <a:ext cx="2461441" cy="492443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</p:spPr>
          <p:txBody>
            <a:bodyPr wrap="squar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</a:rPr>
                <a:t>点击此处添加标题</a:t>
              </a:r>
              <a:endParaRPr lang="en-US" altLang="zh-CN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32" name="饼图 31"/>
          <p:cNvSpPr/>
          <p:nvPr/>
        </p:nvSpPr>
        <p:spPr>
          <a:xfrm>
            <a:off x="4770472" y="1494691"/>
            <a:ext cx="2576946" cy="2576944"/>
          </a:xfrm>
          <a:prstGeom prst="pie">
            <a:avLst>
              <a:gd name="adj1" fmla="val 19845934"/>
              <a:gd name="adj2" fmla="val 1620000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4950958" y="1675177"/>
            <a:ext cx="2215974" cy="221597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34" name="组合 22"/>
          <p:cNvGrpSpPr/>
          <p:nvPr/>
        </p:nvGrpSpPr>
        <p:grpSpPr>
          <a:xfrm>
            <a:off x="5661499" y="2471176"/>
            <a:ext cx="794889" cy="623974"/>
            <a:chOff x="3654425" y="5089525"/>
            <a:chExt cx="1860550" cy="1460500"/>
          </a:xfrm>
          <a:solidFill>
            <a:schemeClr val="bg1"/>
          </a:solidFill>
        </p:grpSpPr>
        <p:sp>
          <p:nvSpPr>
            <p:cNvPr id="38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5" name="组 34"/>
          <p:cNvGrpSpPr/>
          <p:nvPr/>
        </p:nvGrpSpPr>
        <p:grpSpPr>
          <a:xfrm>
            <a:off x="4802946" y="4250611"/>
            <a:ext cx="2461442" cy="1674157"/>
            <a:chOff x="1030001" y="4724869"/>
            <a:chExt cx="2461442" cy="1674157"/>
          </a:xfrm>
        </p:grpSpPr>
        <p:sp>
          <p:nvSpPr>
            <p:cNvPr id="36" name="文本框 8"/>
            <p:cNvSpPr txBox="1"/>
            <p:nvPr/>
          </p:nvSpPr>
          <p:spPr>
            <a:xfrm>
              <a:off x="1030001" y="5346430"/>
              <a:ext cx="2461442" cy="10525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37" name="矩形 36"/>
            <p:cNvSpPr/>
            <p:nvPr/>
          </p:nvSpPr>
          <p:spPr>
            <a:xfrm>
              <a:off x="1030001" y="4724869"/>
              <a:ext cx="2461441" cy="492443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</p:spPr>
          <p:txBody>
            <a:bodyPr wrap="squar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</a:rPr>
                <a:t>点击此处添加标题</a:t>
              </a:r>
              <a:endParaRPr lang="en-US" altLang="zh-CN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46" name="饼图 45"/>
          <p:cNvSpPr/>
          <p:nvPr/>
        </p:nvSpPr>
        <p:spPr>
          <a:xfrm>
            <a:off x="8234658" y="1494691"/>
            <a:ext cx="2576946" cy="2576944"/>
          </a:xfrm>
          <a:prstGeom prst="pie">
            <a:avLst>
              <a:gd name="adj1" fmla="val 19845934"/>
              <a:gd name="adj2" fmla="val 1620000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47" name="椭圆 46"/>
          <p:cNvSpPr/>
          <p:nvPr/>
        </p:nvSpPr>
        <p:spPr>
          <a:xfrm>
            <a:off x="8415144" y="1675177"/>
            <a:ext cx="2215974" cy="221597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8" name="组合 22"/>
          <p:cNvGrpSpPr/>
          <p:nvPr/>
        </p:nvGrpSpPr>
        <p:grpSpPr>
          <a:xfrm>
            <a:off x="9125685" y="2471176"/>
            <a:ext cx="794889" cy="623974"/>
            <a:chOff x="3654425" y="5089525"/>
            <a:chExt cx="1860550" cy="1460500"/>
          </a:xfrm>
          <a:solidFill>
            <a:schemeClr val="bg1"/>
          </a:solidFill>
        </p:grpSpPr>
        <p:sp>
          <p:nvSpPr>
            <p:cNvPr id="52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9" name="组 48"/>
          <p:cNvGrpSpPr/>
          <p:nvPr/>
        </p:nvGrpSpPr>
        <p:grpSpPr>
          <a:xfrm>
            <a:off x="8267132" y="4250611"/>
            <a:ext cx="2461442" cy="1674157"/>
            <a:chOff x="1030001" y="4724869"/>
            <a:chExt cx="2461442" cy="1674157"/>
          </a:xfrm>
        </p:grpSpPr>
        <p:sp>
          <p:nvSpPr>
            <p:cNvPr id="50" name="文本框 8"/>
            <p:cNvSpPr txBox="1"/>
            <p:nvPr/>
          </p:nvSpPr>
          <p:spPr>
            <a:xfrm>
              <a:off x="1030001" y="5346430"/>
              <a:ext cx="2461442" cy="10525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51" name="矩形 50"/>
            <p:cNvSpPr/>
            <p:nvPr/>
          </p:nvSpPr>
          <p:spPr>
            <a:xfrm>
              <a:off x="1030001" y="4724869"/>
              <a:ext cx="2461441" cy="492443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</p:spPr>
          <p:txBody>
            <a:bodyPr wrap="squar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</a:rPr>
                <a:t>点击此处添加标题</a:t>
              </a:r>
              <a:endParaRPr lang="en-US" altLang="zh-CN" sz="2000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4110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THANK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YOU!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en-US" altLang="zh-CN" dirty="0"/>
              <a:t>《</a:t>
            </a:r>
            <a:r>
              <a:rPr kumimoji="1" lang="zh-CN" altLang="en-US" dirty="0"/>
              <a:t>此处添加你的毕业设计名称</a:t>
            </a:r>
            <a:r>
              <a:rPr kumimoji="1" lang="en-US" altLang="zh-CN" dirty="0"/>
              <a:t>》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>
          <a:xfrm>
            <a:off x="2915213" y="4033466"/>
            <a:ext cx="8084654" cy="1386027"/>
          </a:xfrm>
        </p:spPr>
        <p:txBody>
          <a:bodyPr/>
          <a:lstStyle/>
          <a:p>
            <a:r>
              <a:rPr kumimoji="1" lang="zh-CN" altLang="en-US" dirty="0"/>
              <a:t>答辩人：</a:t>
            </a:r>
            <a:r>
              <a:rPr kumimoji="1" lang="en-US" altLang="zh-CN" dirty="0"/>
              <a:t>JANE</a:t>
            </a:r>
            <a:r>
              <a:rPr kumimoji="1" lang="zh-CN" altLang="en-US" dirty="0"/>
              <a:t> </a:t>
            </a:r>
            <a:r>
              <a:rPr kumimoji="1" lang="en-US" altLang="zh-CN" dirty="0"/>
              <a:t>DOE</a:t>
            </a:r>
            <a:endParaRPr kumimoji="1" lang="zh-CN" altLang="en-US" dirty="0"/>
          </a:p>
          <a:p>
            <a:r>
              <a:rPr kumimoji="1" lang="zh-CN" altLang="en-US" dirty="0"/>
              <a:t>指导老师：</a:t>
            </a:r>
            <a:r>
              <a:rPr kumimoji="1" lang="en-US" altLang="zh-CN" dirty="0"/>
              <a:t>JOHN</a:t>
            </a:r>
            <a:r>
              <a:rPr kumimoji="1" lang="zh-CN" altLang="en-US" dirty="0"/>
              <a:t> </a:t>
            </a:r>
            <a:r>
              <a:rPr kumimoji="1" lang="en-US" altLang="zh-CN" dirty="0"/>
              <a:t>DOE</a:t>
            </a:r>
            <a:endParaRPr kumimoji="1" lang="zh-CN" altLang="en-US" dirty="0"/>
          </a:p>
          <a:p>
            <a:r>
              <a:rPr kumimoji="1" lang="zh-CN" altLang="en-US" dirty="0"/>
              <a:t>学校名称：</a:t>
            </a:r>
            <a:r>
              <a:rPr kumimoji="1" lang="en-US" altLang="zh-CN" dirty="0"/>
              <a:t>OfficePLUS</a:t>
            </a:r>
            <a:r>
              <a:rPr kumimoji="1" lang="zh-CN" altLang="en-US" dirty="0"/>
              <a:t>设计学院</a:t>
            </a:r>
          </a:p>
        </p:txBody>
      </p:sp>
    </p:spTree>
    <p:extLst>
      <p:ext uri="{BB962C8B-B14F-4D97-AF65-F5344CB8AC3E}">
        <p14:creationId xmlns:p14="http://schemas.microsoft.com/office/powerpoint/2010/main" val="831768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7956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>
                <a:solidFill>
                  <a:schemeClr val="bg1"/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4" name="矩形 3"/>
          <p:cNvSpPr/>
          <p:nvPr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bg1"/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bg1"/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669475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837582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选题背景</a:t>
            </a:r>
          </a:p>
        </p:txBody>
      </p:sp>
    </p:spTree>
    <p:extLst>
      <p:ext uri="{BB962C8B-B14F-4D97-AF65-F5344CB8AC3E}">
        <p14:creationId xmlns:p14="http://schemas.microsoft.com/office/powerpoint/2010/main" val="486006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r>
              <a:rPr kumimoji="1" lang="zh-CN" altLang="en-US" dirty="0"/>
              <a:t> 选题背景</a:t>
            </a:r>
          </a:p>
        </p:txBody>
      </p:sp>
      <p:sp>
        <p:nvSpPr>
          <p:cNvPr id="3" name="矩形 2"/>
          <p:cNvSpPr/>
          <p:nvPr/>
        </p:nvSpPr>
        <p:spPr>
          <a:xfrm flipV="1">
            <a:off x="3182918" y="3233854"/>
            <a:ext cx="765739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框 8"/>
          <p:cNvSpPr txBox="1"/>
          <p:nvPr/>
        </p:nvSpPr>
        <p:spPr>
          <a:xfrm>
            <a:off x="3938760" y="3726297"/>
            <a:ext cx="2517668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5" name="矩形 4"/>
          <p:cNvSpPr/>
          <p:nvPr/>
        </p:nvSpPr>
        <p:spPr>
          <a:xfrm>
            <a:off x="3994987" y="3279015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1"/>
                </a:solidFill>
              </a:rPr>
              <a:t>点击此处添加标题</a:t>
            </a:r>
            <a:endParaRPr lang="en-US" altLang="zh-CN" sz="2000" b="1" dirty="0">
              <a:solidFill>
                <a:schemeClr val="accent1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3122511" y="3233854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>
                <a:solidFill>
                  <a:schemeClr val="accent1"/>
                </a:solidFill>
              </a:rPr>
              <a:t>01</a:t>
            </a:r>
            <a:endParaRPr lang="en-US" altLang="zh-CN" sz="4000" b="1" dirty="0">
              <a:solidFill>
                <a:schemeClr val="accent1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 flipV="1">
            <a:off x="7222273" y="3233854"/>
            <a:ext cx="765739" cy="4571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文本框 8"/>
          <p:cNvSpPr txBox="1"/>
          <p:nvPr/>
        </p:nvSpPr>
        <p:spPr>
          <a:xfrm>
            <a:off x="7978115" y="3726297"/>
            <a:ext cx="2517668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1" name="矩形 10"/>
          <p:cNvSpPr/>
          <p:nvPr/>
        </p:nvSpPr>
        <p:spPr>
          <a:xfrm>
            <a:off x="8034342" y="3279015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1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7161866" y="3233854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1">
                    <a:lumMod val="75000"/>
                  </a:schemeClr>
                </a:solidFill>
              </a:rPr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831083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r>
              <a:rPr kumimoji="1" lang="zh-CN" altLang="en-US" dirty="0"/>
              <a:t> 选题背景</a:t>
            </a:r>
          </a:p>
        </p:txBody>
      </p:sp>
      <p:sp>
        <p:nvSpPr>
          <p:cNvPr id="3" name="文本框 8"/>
          <p:cNvSpPr txBox="1"/>
          <p:nvPr/>
        </p:nvSpPr>
        <p:spPr>
          <a:xfrm>
            <a:off x="994838" y="2968013"/>
            <a:ext cx="3889396" cy="26130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4" name="矩形 3"/>
          <p:cNvSpPr/>
          <p:nvPr/>
        </p:nvSpPr>
        <p:spPr>
          <a:xfrm>
            <a:off x="1051065" y="2119288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1"/>
                </a:solidFill>
              </a:rPr>
              <a:t>点击此处添加标题</a:t>
            </a:r>
            <a:endParaRPr lang="en-US" altLang="zh-CN" sz="2000" b="1" dirty="0">
              <a:solidFill>
                <a:schemeClr val="accent1"/>
              </a:solidFill>
            </a:endParaRPr>
          </a:p>
        </p:txBody>
      </p:sp>
      <p:grpSp>
        <p:nvGrpSpPr>
          <p:cNvPr id="7" name="组 6"/>
          <p:cNvGrpSpPr/>
          <p:nvPr/>
        </p:nvGrpSpPr>
        <p:grpSpPr>
          <a:xfrm>
            <a:off x="6287944" y="3464219"/>
            <a:ext cx="1115122" cy="1115122"/>
            <a:chOff x="6177776" y="1807948"/>
            <a:chExt cx="1115122" cy="1115122"/>
          </a:xfrm>
        </p:grpSpPr>
        <p:sp>
          <p:nvSpPr>
            <p:cNvPr id="5" name="椭圆 4"/>
            <p:cNvSpPr/>
            <p:nvPr/>
          </p:nvSpPr>
          <p:spPr>
            <a:xfrm>
              <a:off x="6177776" y="1807948"/>
              <a:ext cx="1115122" cy="1115122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  <p:sp>
          <p:nvSpPr>
            <p:cNvPr id="6" name="L 形 5"/>
            <p:cNvSpPr/>
            <p:nvPr/>
          </p:nvSpPr>
          <p:spPr>
            <a:xfrm rot="18900000">
              <a:off x="6407879" y="2115623"/>
              <a:ext cx="654917" cy="382985"/>
            </a:xfrm>
            <a:prstGeom prst="corner">
              <a:avLst>
                <a:gd name="adj1" fmla="val 28880"/>
                <a:gd name="adj2" fmla="val 2700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9" name="矩形 8"/>
          <p:cNvSpPr/>
          <p:nvPr/>
        </p:nvSpPr>
        <p:spPr>
          <a:xfrm>
            <a:off x="7593673" y="3655526"/>
            <a:ext cx="3467616" cy="73250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3200" b="1" dirty="0">
                <a:solidFill>
                  <a:schemeClr val="bg1"/>
                </a:solidFill>
              </a:rPr>
              <a:t>点击此处添加标题</a:t>
            </a:r>
            <a:endParaRPr lang="en-US" altLang="zh-CN" sz="3200" b="1" dirty="0">
              <a:solidFill>
                <a:schemeClr val="bg1"/>
              </a:solidFill>
            </a:endParaRPr>
          </a:p>
        </p:txBody>
      </p:sp>
      <p:grpSp>
        <p:nvGrpSpPr>
          <p:cNvPr id="10" name="组 9"/>
          <p:cNvGrpSpPr/>
          <p:nvPr/>
        </p:nvGrpSpPr>
        <p:grpSpPr>
          <a:xfrm>
            <a:off x="6287944" y="2220153"/>
            <a:ext cx="1115122" cy="1115122"/>
            <a:chOff x="6177776" y="1807948"/>
            <a:chExt cx="1115122" cy="1115122"/>
          </a:xfrm>
        </p:grpSpPr>
        <p:sp>
          <p:nvSpPr>
            <p:cNvPr id="11" name="椭圆 10"/>
            <p:cNvSpPr/>
            <p:nvPr/>
          </p:nvSpPr>
          <p:spPr>
            <a:xfrm>
              <a:off x="6177776" y="1807948"/>
              <a:ext cx="1115122" cy="1115122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  <p:sp>
          <p:nvSpPr>
            <p:cNvPr id="12" name="L 形 11"/>
            <p:cNvSpPr/>
            <p:nvPr/>
          </p:nvSpPr>
          <p:spPr>
            <a:xfrm rot="18900000">
              <a:off x="6407879" y="2115623"/>
              <a:ext cx="654917" cy="382985"/>
            </a:xfrm>
            <a:prstGeom prst="corner">
              <a:avLst>
                <a:gd name="adj1" fmla="val 28880"/>
                <a:gd name="adj2" fmla="val 2700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3" name="矩形 12"/>
          <p:cNvSpPr/>
          <p:nvPr/>
        </p:nvSpPr>
        <p:spPr>
          <a:xfrm>
            <a:off x="7593673" y="2411460"/>
            <a:ext cx="3467616" cy="732508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3200" b="1" dirty="0">
                <a:solidFill>
                  <a:schemeClr val="bg1"/>
                </a:solidFill>
              </a:rPr>
              <a:t>点击此处添加标题</a:t>
            </a:r>
            <a:endParaRPr lang="en-US" altLang="zh-CN" sz="3200" b="1" dirty="0">
              <a:solidFill>
                <a:schemeClr val="bg1"/>
              </a:solidFill>
            </a:endParaRPr>
          </a:p>
        </p:txBody>
      </p:sp>
      <p:grpSp>
        <p:nvGrpSpPr>
          <p:cNvPr id="14" name="组 13"/>
          <p:cNvGrpSpPr/>
          <p:nvPr/>
        </p:nvGrpSpPr>
        <p:grpSpPr>
          <a:xfrm>
            <a:off x="6287944" y="4708285"/>
            <a:ext cx="1115122" cy="1115122"/>
            <a:chOff x="6177776" y="1807948"/>
            <a:chExt cx="1115122" cy="1115122"/>
          </a:xfrm>
        </p:grpSpPr>
        <p:sp>
          <p:nvSpPr>
            <p:cNvPr id="15" name="椭圆 14"/>
            <p:cNvSpPr/>
            <p:nvPr/>
          </p:nvSpPr>
          <p:spPr>
            <a:xfrm>
              <a:off x="6177776" y="1807948"/>
              <a:ext cx="1115122" cy="1115122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  <p:sp>
          <p:nvSpPr>
            <p:cNvPr id="16" name="L 形 15"/>
            <p:cNvSpPr/>
            <p:nvPr/>
          </p:nvSpPr>
          <p:spPr>
            <a:xfrm rot="18900000">
              <a:off x="6407879" y="2115623"/>
              <a:ext cx="654917" cy="382985"/>
            </a:xfrm>
            <a:prstGeom prst="corner">
              <a:avLst>
                <a:gd name="adj1" fmla="val 28880"/>
                <a:gd name="adj2" fmla="val 2700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7" name="矩形 16"/>
          <p:cNvSpPr/>
          <p:nvPr/>
        </p:nvSpPr>
        <p:spPr>
          <a:xfrm>
            <a:off x="7593673" y="4899592"/>
            <a:ext cx="3467616" cy="732508"/>
          </a:xfrm>
          <a:prstGeom prst="rect">
            <a:avLst/>
          </a:prstGeom>
          <a:solidFill>
            <a:schemeClr val="accent1"/>
          </a:solidFill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3200" b="1" dirty="0">
                <a:solidFill>
                  <a:schemeClr val="bg1"/>
                </a:solidFill>
              </a:rPr>
              <a:t>点击此处添加标题</a:t>
            </a:r>
            <a:endParaRPr lang="en-US" altLang="zh-CN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3633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r>
              <a:rPr kumimoji="1" lang="zh-CN" altLang="en-US" dirty="0"/>
              <a:t> 选题背景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166" y="1749157"/>
            <a:ext cx="3300312" cy="1855519"/>
          </a:xfrm>
          <a:prstGeom prst="rect">
            <a:avLst/>
          </a:prstGeom>
        </p:spPr>
      </p:pic>
      <p:grpSp>
        <p:nvGrpSpPr>
          <p:cNvPr id="20" name="组 19"/>
          <p:cNvGrpSpPr/>
          <p:nvPr/>
        </p:nvGrpSpPr>
        <p:grpSpPr>
          <a:xfrm>
            <a:off x="930166" y="3604676"/>
            <a:ext cx="3300312" cy="2553753"/>
            <a:chOff x="930166" y="3604676"/>
            <a:chExt cx="3300312" cy="2553753"/>
          </a:xfrm>
        </p:grpSpPr>
        <p:sp>
          <p:nvSpPr>
            <p:cNvPr id="18" name="矩形 17"/>
            <p:cNvSpPr/>
            <p:nvPr/>
          </p:nvSpPr>
          <p:spPr>
            <a:xfrm>
              <a:off x="930166" y="3604676"/>
              <a:ext cx="3300312" cy="255375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  <p:sp>
          <p:nvSpPr>
            <p:cNvPr id="19" name="文本框 8"/>
            <p:cNvSpPr txBox="1"/>
            <p:nvPr/>
          </p:nvSpPr>
          <p:spPr>
            <a:xfrm>
              <a:off x="1034112" y="3755090"/>
              <a:ext cx="3092420" cy="22529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8-14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倍字间距。</a:t>
              </a:r>
            </a:p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endParaRPr lang="zh-CN" altLang="en-US" sz="1200" dirty="0">
                <a:solidFill>
                  <a:schemeClr val="bg1"/>
                </a:solidFill>
                <a:latin typeface="+mn-ea"/>
              </a:endParaRPr>
            </a:p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8-14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倍字间距。</a:t>
              </a:r>
            </a:p>
          </p:txBody>
        </p:sp>
      </p:grpSp>
      <p:pic>
        <p:nvPicPr>
          <p:cNvPr id="23" name="图片 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6626" y="1749157"/>
            <a:ext cx="3300312" cy="1855519"/>
          </a:xfrm>
          <a:prstGeom prst="rect">
            <a:avLst/>
          </a:prstGeom>
        </p:spPr>
      </p:pic>
      <p:grpSp>
        <p:nvGrpSpPr>
          <p:cNvPr id="24" name="组 23"/>
          <p:cNvGrpSpPr/>
          <p:nvPr/>
        </p:nvGrpSpPr>
        <p:grpSpPr>
          <a:xfrm>
            <a:off x="4466626" y="3604676"/>
            <a:ext cx="3300312" cy="2553753"/>
            <a:chOff x="930166" y="3604676"/>
            <a:chExt cx="3300312" cy="2553753"/>
          </a:xfrm>
        </p:grpSpPr>
        <p:sp>
          <p:nvSpPr>
            <p:cNvPr id="25" name="矩形 24"/>
            <p:cNvSpPr/>
            <p:nvPr/>
          </p:nvSpPr>
          <p:spPr>
            <a:xfrm>
              <a:off x="930166" y="3604676"/>
              <a:ext cx="3300312" cy="255375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  <p:sp>
          <p:nvSpPr>
            <p:cNvPr id="26" name="文本框 8"/>
            <p:cNvSpPr txBox="1"/>
            <p:nvPr/>
          </p:nvSpPr>
          <p:spPr>
            <a:xfrm>
              <a:off x="1034112" y="3755090"/>
              <a:ext cx="3092420" cy="22529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8-14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倍字间距。</a:t>
              </a:r>
            </a:p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endParaRPr lang="zh-CN" altLang="en-US" sz="1200" dirty="0">
                <a:solidFill>
                  <a:schemeClr val="bg1"/>
                </a:solidFill>
                <a:latin typeface="+mn-ea"/>
              </a:endParaRPr>
            </a:p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8-14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倍字间距。</a:t>
              </a:r>
            </a:p>
          </p:txBody>
        </p:sp>
      </p:grpSp>
      <p:pic>
        <p:nvPicPr>
          <p:cNvPr id="28" name="图片 2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3086" y="1749157"/>
            <a:ext cx="3300312" cy="1855519"/>
          </a:xfrm>
          <a:prstGeom prst="rect">
            <a:avLst/>
          </a:prstGeom>
        </p:spPr>
      </p:pic>
      <p:grpSp>
        <p:nvGrpSpPr>
          <p:cNvPr id="29" name="组 28"/>
          <p:cNvGrpSpPr/>
          <p:nvPr/>
        </p:nvGrpSpPr>
        <p:grpSpPr>
          <a:xfrm>
            <a:off x="8003086" y="3604676"/>
            <a:ext cx="3300312" cy="2553753"/>
            <a:chOff x="930166" y="3604676"/>
            <a:chExt cx="3300312" cy="2553753"/>
          </a:xfrm>
        </p:grpSpPr>
        <p:sp>
          <p:nvSpPr>
            <p:cNvPr id="30" name="矩形 29"/>
            <p:cNvSpPr/>
            <p:nvPr/>
          </p:nvSpPr>
          <p:spPr>
            <a:xfrm>
              <a:off x="930166" y="3604676"/>
              <a:ext cx="3300312" cy="255375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  <p:sp>
          <p:nvSpPr>
            <p:cNvPr id="31" name="文本框 8"/>
            <p:cNvSpPr txBox="1"/>
            <p:nvPr/>
          </p:nvSpPr>
          <p:spPr>
            <a:xfrm>
              <a:off x="1034112" y="3755090"/>
              <a:ext cx="3092420" cy="22529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8-14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倍字间距。</a:t>
              </a:r>
            </a:p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endParaRPr lang="zh-CN" altLang="en-US" sz="1200" dirty="0">
                <a:solidFill>
                  <a:schemeClr val="bg1"/>
                </a:solidFill>
                <a:latin typeface="+mn-ea"/>
              </a:endParaRPr>
            </a:p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8-14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倍字间距。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6561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作品概述</a:t>
            </a:r>
          </a:p>
        </p:txBody>
      </p:sp>
    </p:spTree>
    <p:extLst>
      <p:ext uri="{BB962C8B-B14F-4D97-AF65-F5344CB8AC3E}">
        <p14:creationId xmlns:p14="http://schemas.microsoft.com/office/powerpoint/2010/main" val="777134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作品概述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/>
          <a:srcRect t="71472"/>
          <a:stretch/>
        </p:blipFill>
        <p:spPr>
          <a:xfrm>
            <a:off x="0" y="1233888"/>
            <a:ext cx="12192000" cy="1955495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322289" y="1233888"/>
            <a:ext cx="3542682" cy="1955495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5" name="文本框 8"/>
          <p:cNvSpPr txBox="1"/>
          <p:nvPr/>
        </p:nvSpPr>
        <p:spPr>
          <a:xfrm>
            <a:off x="923944" y="4008478"/>
            <a:ext cx="3092420" cy="22529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6" name="矩形 5"/>
          <p:cNvSpPr/>
          <p:nvPr/>
        </p:nvSpPr>
        <p:spPr>
          <a:xfrm>
            <a:off x="533783" y="505014"/>
            <a:ext cx="2810385" cy="341324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16600" b="1">
                <a:solidFill>
                  <a:schemeClr val="bg1"/>
                </a:solidFill>
              </a:rPr>
              <a:t>02</a:t>
            </a:r>
            <a:endParaRPr lang="en-US" altLang="zh-CN" sz="16600" b="1" dirty="0">
              <a:solidFill>
                <a:schemeClr val="bg1"/>
              </a:solidFill>
            </a:endParaRPr>
          </a:p>
        </p:txBody>
      </p:sp>
      <p:sp>
        <p:nvSpPr>
          <p:cNvPr id="7" name="文本框 8"/>
          <p:cNvSpPr txBox="1"/>
          <p:nvPr/>
        </p:nvSpPr>
        <p:spPr>
          <a:xfrm>
            <a:off x="4206052" y="4008478"/>
            <a:ext cx="3092420" cy="22529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8" name="文本框 8"/>
          <p:cNvSpPr txBox="1"/>
          <p:nvPr/>
        </p:nvSpPr>
        <p:spPr>
          <a:xfrm>
            <a:off x="7488161" y="4008478"/>
            <a:ext cx="3092420" cy="22529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</p:spTree>
    <p:extLst>
      <p:ext uri="{BB962C8B-B14F-4D97-AF65-F5344CB8AC3E}">
        <p14:creationId xmlns:p14="http://schemas.microsoft.com/office/powerpoint/2010/main" val="861798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作品概述</a:t>
            </a:r>
          </a:p>
        </p:txBody>
      </p:sp>
      <p:sp>
        <p:nvSpPr>
          <p:cNvPr id="9" name="矩形 8"/>
          <p:cNvSpPr/>
          <p:nvPr/>
        </p:nvSpPr>
        <p:spPr>
          <a:xfrm flipV="1">
            <a:off x="7060855" y="1759156"/>
            <a:ext cx="765739" cy="4571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文本框 8"/>
          <p:cNvSpPr txBox="1"/>
          <p:nvPr/>
        </p:nvSpPr>
        <p:spPr>
          <a:xfrm>
            <a:off x="7816697" y="2251599"/>
            <a:ext cx="2517668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1" name="矩形 10"/>
          <p:cNvSpPr/>
          <p:nvPr/>
        </p:nvSpPr>
        <p:spPr>
          <a:xfrm>
            <a:off x="7872924" y="1804317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2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7000448" y="1759156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>
                <a:solidFill>
                  <a:schemeClr val="accent2">
                    <a:lumMod val="75000"/>
                  </a:schemeClr>
                </a:solidFill>
              </a:rPr>
              <a:t>01</a:t>
            </a:r>
            <a:endParaRPr lang="en-US" altLang="zh-CN" sz="40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 flipV="1">
            <a:off x="7117082" y="3990985"/>
            <a:ext cx="765739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文本框 8"/>
          <p:cNvSpPr txBox="1"/>
          <p:nvPr/>
        </p:nvSpPr>
        <p:spPr>
          <a:xfrm>
            <a:off x="7872924" y="4483428"/>
            <a:ext cx="2517668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5" name="矩形 14"/>
          <p:cNvSpPr/>
          <p:nvPr/>
        </p:nvSpPr>
        <p:spPr>
          <a:xfrm>
            <a:off x="7929151" y="4036146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2"/>
                </a:solidFill>
              </a:rPr>
              <a:t>点击此处添加标题</a:t>
            </a:r>
            <a:endParaRPr lang="en-US" altLang="zh-CN" sz="2000" b="1" dirty="0">
              <a:solidFill>
                <a:schemeClr val="accent2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7056675" y="3990985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2"/>
                </a:solidFill>
              </a:rPr>
              <a:t>02</a:t>
            </a: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792" y="1759156"/>
            <a:ext cx="5232670" cy="2941940"/>
          </a:xfrm>
          <a:prstGeom prst="roundRect">
            <a:avLst>
              <a:gd name="adj" fmla="val 236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206266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模板页面">
  <a:themeElements>
    <a:clrScheme name="自定义 39">
      <a:dk1>
        <a:srgbClr val="000000"/>
      </a:dk1>
      <a:lt1>
        <a:srgbClr val="FFFFFF"/>
      </a:lt1>
      <a:dk2>
        <a:srgbClr val="000000"/>
      </a:dk2>
      <a:lt2>
        <a:srgbClr val="FFFDFD"/>
      </a:lt2>
      <a:accent1>
        <a:srgbClr val="39A9DE"/>
      </a:accent1>
      <a:accent2>
        <a:srgbClr val="838FD4"/>
      </a:accent2>
      <a:accent3>
        <a:srgbClr val="41C0B8"/>
      </a:accent3>
      <a:accent4>
        <a:srgbClr val="91CE6F"/>
      </a:accent4>
      <a:accent5>
        <a:srgbClr val="A0CD4E"/>
      </a:accent5>
      <a:accent6>
        <a:srgbClr val="515151"/>
      </a:accent6>
      <a:hlink>
        <a:srgbClr val="0563C1"/>
      </a:hlink>
      <a:folHlink>
        <a:srgbClr val="954F72"/>
      </a:folHlink>
    </a:clrScheme>
    <a:fontScheme name="自定义 46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lnSpc>
            <a:spcPct val="130000"/>
          </a:lnSpc>
          <a:defRPr sz="1200" dirty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lnSpc>
            <a:spcPct val="130000"/>
          </a:lnSpc>
          <a:spcBef>
            <a:spcPts val="600"/>
          </a:spcBef>
          <a:defRPr sz="1200" kern="0" dirty="0">
            <a:latin typeface="微软雅黑" panose="020B0503020204020204" pitchFamily="34" charset="-122"/>
            <a:ea typeface="微软雅黑" panose="020B0503020204020204" pitchFamily="34" charset="-122"/>
            <a:cs typeface="+mn-ea"/>
            <a:sym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299</TotalTime>
  <Words>1896</Words>
  <Application>Microsoft Office PowerPoint</Application>
  <PresentationFormat>宽屏</PresentationFormat>
  <Paragraphs>170</Paragraphs>
  <Slides>25</Slides>
  <Notes>24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25</vt:i4>
      </vt:variant>
    </vt:vector>
  </HeadingPairs>
  <TitlesOfParts>
    <vt:vector size="33" baseType="lpstr">
      <vt:lpstr>等线</vt:lpstr>
      <vt:lpstr>微软雅黑</vt:lpstr>
      <vt:lpstr>微软雅黑</vt:lpstr>
      <vt:lpstr>Arial</vt:lpstr>
      <vt:lpstr>Century Gothic</vt:lpstr>
      <vt:lpstr>Segoe UI Light</vt:lpstr>
      <vt:lpstr>模板页面</vt:lpstr>
      <vt:lpstr>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OfficePLUS</dc:creator>
  <cp:keywords/>
  <dc:description/>
  <cp:lastModifiedBy>侯 添久</cp:lastModifiedBy>
  <cp:revision>105</cp:revision>
  <dcterms:created xsi:type="dcterms:W3CDTF">2015-08-18T02:51:41Z</dcterms:created>
  <dcterms:modified xsi:type="dcterms:W3CDTF">2019-09-01T14:34:54Z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v-yunxl@microsoft.com</vt:lpwstr>
  </property>
  <property fmtid="{D5CDD505-2E9C-101B-9397-08002B2CF9AE}" pid="5" name="MSIP_Label_f42aa342-8706-4288-bd11-ebb85995028c_SetDate">
    <vt:lpwstr>2017-12-21T07:59:02.1865679Z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